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3168" y="26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C37E9-F3AE-4ECD-B4BE-21BA222A4C1F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A1AA4-B734-4928-8E04-703EF198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21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793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29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14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16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標題及物件">
  <p:cSld name="1_標題及物件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7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43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565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17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67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18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8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11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61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CC72-0CDA-46E0-8195-4BCC048ECE7A}" type="datetimeFigureOut">
              <a:rPr lang="zh-TW" altLang="en-US" smtClean="0"/>
              <a:t>2021/5/4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13F4B-B2C7-4954-9646-9BF0B310D0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63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9"/>
          <p:cNvSpPr/>
          <p:nvPr/>
        </p:nvSpPr>
        <p:spPr>
          <a:xfrm>
            <a:off x="-98291" y="1327114"/>
            <a:ext cx="7036950" cy="446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27777"/>
              </a:lnSpc>
            </a:pPr>
            <a:r>
              <a:rPr lang="zh-TW" altLang="en-US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附件三</a:t>
            </a:r>
            <a:r>
              <a:rPr lang="en-US" altLang="zh-TW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: </a:t>
            </a:r>
            <a:r>
              <a:rPr lang="zh-TW" altLang="en-US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客家委員會客家文化發展中心六堆</a:t>
            </a:r>
            <a:r>
              <a:rPr lang="en-US" altLang="zh-TW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</a:t>
            </a:r>
            <a:r>
              <a:rPr lang="zh-TW" altLang="en-US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識別標誌使用申請書</a:t>
            </a:r>
            <a:endParaRPr sz="1100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13" name="Google Shape;313;p49"/>
          <p:cNvSpPr/>
          <p:nvPr/>
        </p:nvSpPr>
        <p:spPr>
          <a:xfrm>
            <a:off x="4157486" y="1773991"/>
            <a:ext cx="153118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TW" altLang="en-US" sz="1400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日期：  年  月  日</a:t>
            </a:r>
            <a:endParaRPr sz="14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314" name="Google Shape;314;p49"/>
          <p:cNvGraphicFramePr/>
          <p:nvPr/>
        </p:nvGraphicFramePr>
        <p:xfrm>
          <a:off x="385589" y="2198784"/>
          <a:ext cx="6169450" cy="662035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5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34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5600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壹、申請單位基本資料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單位名稱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代表人姓名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統一編號/立案字號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8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8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7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地址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4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聯絡人姓名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職稱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8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8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7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市話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手機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8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8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7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email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傳真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8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8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7125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貳、授權基本資料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8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授權使用項目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□六堆300 logo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授權物品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申請數量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800" u="sng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  </a:t>
                      </a:r>
                      <a:r>
                        <a:rPr lang="zh-TW" sz="8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  <a:endParaRPr sz="8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6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使用期間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     年      月      日至      年      月      日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922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授權物品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品名：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規格：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價格：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預計製作數量：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互惠合作方案內容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73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使用用途說明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90975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參、設計樣圖：請以A4大小紙張繪製含正面、背面、側面等使用示意圖，並標示尺寸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935650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申請單位、負責人印章︰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 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中華民國      年      月      日</a:t>
                      </a:r>
                      <a:endParaRPr sz="1200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45350" marR="453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315" name="Google Shape;315;p49"/>
          <p:cNvSpPr/>
          <p:nvPr/>
        </p:nvSpPr>
        <p:spPr>
          <a:xfrm>
            <a:off x="1" y="832891"/>
            <a:ext cx="6857999" cy="33015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TW" altLang="en-US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六堆</a:t>
            </a:r>
            <a:r>
              <a:rPr lang="en-US" altLang="zh-TW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300 Logo </a:t>
            </a:r>
            <a:r>
              <a:rPr lang="zh-TW" altLang="en-US" sz="1662" b="1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授權規範</a:t>
            </a:r>
            <a:endParaRPr sz="1662" b="1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16" name="Google Shape;316;p49"/>
          <p:cNvSpPr txBox="1"/>
          <p:nvPr/>
        </p:nvSpPr>
        <p:spPr>
          <a:xfrm>
            <a:off x="3194000" y="9297719"/>
            <a:ext cx="452368" cy="23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fld id="{00000000-1234-1234-1234-123412341234}" type="slidenum"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/>
              <a:t>1</a:t>
            </a:fld>
            <a:r>
              <a:rPr lang="zh-TW" altLang="en-US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TW" sz="92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endParaRPr sz="92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31520" y="8961120"/>
            <a:ext cx="5863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□已詳閱相關使用規範及申明書，並願遵守相關規範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89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146</Words>
  <Application>Microsoft Office PowerPoint</Application>
  <PresentationFormat>A4 紙張 (210x297 公釐)</PresentationFormat>
  <Paragraphs>48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邱顯鈞</cp:lastModifiedBy>
  <cp:revision>5</cp:revision>
  <dcterms:created xsi:type="dcterms:W3CDTF">2021-05-04T04:19:42Z</dcterms:created>
  <dcterms:modified xsi:type="dcterms:W3CDTF">2021-05-04T06:37:29Z</dcterms:modified>
</cp:coreProperties>
</file>