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E2030-57DC-4505-8070-EFBB09A0EEBF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8F086-DD3C-4745-9D8C-8949A4CD177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4104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4531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296A-D978-4634-8C16-8EB9C039670C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BFB9-A99D-4090-AA78-5E3BC44ED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467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296A-D978-4634-8C16-8EB9C039670C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BFB9-A99D-4090-AA78-5E3BC44ED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074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296A-D978-4634-8C16-8EB9C039670C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BFB9-A99D-4090-AA78-5E3BC44ED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791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標題及物件">
  <p:cSld name="1_標題及物件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6253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296A-D978-4634-8C16-8EB9C039670C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BFB9-A99D-4090-AA78-5E3BC44ED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421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296A-D978-4634-8C16-8EB9C039670C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BFB9-A99D-4090-AA78-5E3BC44ED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227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296A-D978-4634-8C16-8EB9C039670C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BFB9-A99D-4090-AA78-5E3BC44ED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243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296A-D978-4634-8C16-8EB9C039670C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BFB9-A99D-4090-AA78-5E3BC44ED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8136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296A-D978-4634-8C16-8EB9C039670C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BFB9-A99D-4090-AA78-5E3BC44ED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4767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296A-D978-4634-8C16-8EB9C039670C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BFB9-A99D-4090-AA78-5E3BC44ED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919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296A-D978-4634-8C16-8EB9C039670C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BFB9-A99D-4090-AA78-5E3BC44ED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0388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296A-D978-4634-8C16-8EB9C039670C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BFB9-A99D-4090-AA78-5E3BC44ED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646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E296A-D978-4634-8C16-8EB9C039670C}" type="datetimeFigureOut">
              <a:rPr lang="zh-TW" altLang="en-US" smtClean="0"/>
              <a:t>2021/5/4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EBFB9-A99D-4090-AA78-5E3BC44ED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8736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0"/>
          <p:cNvSpPr/>
          <p:nvPr/>
        </p:nvSpPr>
        <p:spPr>
          <a:xfrm>
            <a:off x="538162" y="1256601"/>
            <a:ext cx="5781674" cy="7725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1200" b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附件四</a:t>
            </a:r>
            <a:r>
              <a:rPr lang="en-US" altLang="zh-TW" sz="1200" b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:  </a:t>
            </a:r>
            <a:r>
              <a:rPr lang="zh-TW" altLang="en-US" sz="12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客家委員會客家文化發展中心六堆</a:t>
            </a:r>
            <a:r>
              <a:rPr lang="en-US" altLang="zh-TW" sz="12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300</a:t>
            </a:r>
            <a:r>
              <a:rPr lang="zh-TW" altLang="en-US" sz="12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識別標使用聲明書</a:t>
            </a:r>
            <a:endParaRPr sz="1200" b="1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algn="ctr">
              <a:lnSpc>
                <a:spcPct val="150000"/>
              </a:lnSpc>
            </a:pPr>
            <a:endParaRPr sz="1200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>
              <a:lnSpc>
                <a:spcPct val="150000"/>
              </a:lnSpc>
            </a:pP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立聲明單位</a:t>
            </a:r>
            <a:r>
              <a:rPr lang="zh-TW" altLang="en-US" sz="1200" u="sng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            </a:t>
            </a: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為了一起推廣六堆 </a:t>
            </a:r>
            <a:r>
              <a:rPr lang="en-US" altLang="zh-TW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300 </a:t>
            </a: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紀念系列活動，規劃以六堆地區 </a:t>
            </a:r>
            <a:r>
              <a:rPr lang="en-US" altLang="zh-TW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12 </a:t>
            </a: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個鄉鎮區及周邊區域之地區特色，需應用識別標誌圖案及標準字等六堆 </a:t>
            </a:r>
            <a:r>
              <a:rPr lang="en-US" altLang="zh-TW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300</a:t>
            </a: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專用圖檔，將遵守客家委員會對該圖檔之著作權，並同意遵守下列各款事項規定：</a:t>
            </a:r>
            <a:endParaRPr sz="1200" dirty="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>
              <a:lnSpc>
                <a:spcPct val="150000"/>
              </a:lnSpc>
            </a:pPr>
            <a:endParaRPr sz="1200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342900" indent="-342900">
              <a:lnSpc>
                <a:spcPct val="150000"/>
              </a:lnSpc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zh-TW" altLang="en-US" sz="1200" b="1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識別標誌應用基本原則為「藍」，遇深色反「白」</a:t>
            </a: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，視不同露出平面可作自由運用搭配，標準色及輔助色為配色參考非限定使用，</a:t>
            </a:r>
            <a:r>
              <a:rPr lang="zh-TW" altLang="en-US" sz="1200" b="1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唯獨標誌及標準字之比例、尺寸及相對位置不可變動。</a:t>
            </a:r>
            <a:endParaRPr sz="1200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342900" indent="-342900">
              <a:lnSpc>
                <a:spcPct val="150000"/>
              </a:lnSpc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識別標誌應用不得違反善良風俗、損及客家委員會客家文化發展中心及六堆地區 </a:t>
            </a:r>
            <a:r>
              <a:rPr lang="en-US" altLang="zh-TW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12 </a:t>
            </a: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個鄉區及周邊區域之地區觀光名譽、整體形象及權益。</a:t>
            </a:r>
            <a:endParaRPr sz="1200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342900" indent="-342900">
              <a:lnSpc>
                <a:spcPct val="150000"/>
              </a:lnSpc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經核准授權非營利使用者，不得轉讓；如需修改審核通過之原申請書內容、設計圖樣、材質及規格等，或後續產製相關行銷文宣品，應事前提報客家委員會客家文化發展中心。</a:t>
            </a:r>
            <a:endParaRPr sz="1200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342900" indent="-342900">
              <a:lnSpc>
                <a:spcPct val="150000"/>
              </a:lnSpc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設計完成後，應將檔案提供予客家委員會</a:t>
            </a:r>
            <a:r>
              <a:rPr lang="zh-TW" altLang="en-US" sz="12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客家文化發展中心</a:t>
            </a: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備查。</a:t>
            </a:r>
            <a:endParaRPr sz="1200" dirty="0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>
              <a:lnSpc>
                <a:spcPct val="150000"/>
              </a:lnSpc>
            </a:pPr>
            <a:endParaRPr sz="1200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>
              <a:lnSpc>
                <a:spcPct val="150000"/>
              </a:lnSpc>
            </a:pPr>
            <a:r>
              <a:rPr lang="zh-TW" altLang="en-US" sz="1200" b="1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聲明單位如有違反上列情事者，願自負一切法律責任。</a:t>
            </a:r>
            <a:endParaRPr sz="1200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>
              <a:lnSpc>
                <a:spcPct val="150000"/>
              </a:lnSpc>
            </a:pP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此致</a:t>
            </a:r>
            <a:endParaRPr sz="1200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>
              <a:lnSpc>
                <a:spcPct val="150000"/>
              </a:lnSpc>
            </a:pP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客家委員會</a:t>
            </a:r>
            <a:r>
              <a:rPr lang="zh-TW" altLang="en-US" sz="12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客家文化發展中心</a:t>
            </a:r>
            <a:endParaRPr sz="1200" b="1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>
              <a:lnSpc>
                <a:spcPct val="150000"/>
              </a:lnSpc>
            </a:pP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 </a:t>
            </a:r>
            <a:endParaRPr sz="1200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>
              <a:lnSpc>
                <a:spcPct val="150000"/>
              </a:lnSpc>
            </a:pP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立聲明單位：                          </a:t>
            </a:r>
            <a:r>
              <a:rPr lang="en-US" altLang="zh-TW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大印</a:t>
            </a:r>
            <a:r>
              <a:rPr lang="en-US" altLang="zh-TW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endParaRPr sz="1200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>
              <a:lnSpc>
                <a:spcPct val="150000"/>
              </a:lnSpc>
            </a:pP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負責人：                              </a:t>
            </a:r>
            <a:r>
              <a:rPr lang="en-US" altLang="zh-TW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簽章</a:t>
            </a:r>
            <a:r>
              <a:rPr lang="en-US" altLang="zh-TW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endParaRPr sz="1200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>
              <a:lnSpc>
                <a:spcPct val="150000"/>
              </a:lnSpc>
            </a:pP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統一編號</a:t>
            </a:r>
            <a:r>
              <a:rPr lang="en-US" altLang="zh-TW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/</a:t>
            </a: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身分證字號：</a:t>
            </a:r>
            <a:endParaRPr sz="1200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>
              <a:lnSpc>
                <a:spcPct val="150000"/>
              </a:lnSpc>
            </a:pP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通訊地址：</a:t>
            </a:r>
            <a:endParaRPr sz="1200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>
              <a:lnSpc>
                <a:spcPct val="150000"/>
              </a:lnSpc>
            </a:pP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連絡電話：</a:t>
            </a:r>
            <a:endParaRPr sz="1200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>
              <a:lnSpc>
                <a:spcPct val="150000"/>
              </a:lnSpc>
            </a:pP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識別標誌用途說明：</a:t>
            </a:r>
            <a:endParaRPr sz="1200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algn="ctr">
              <a:lnSpc>
                <a:spcPct val="150000"/>
              </a:lnSpc>
            </a:pPr>
            <a:r>
              <a:rPr lang="zh-TW" altLang="en-US" sz="1200" dirty="0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中華民國          年          月           日</a:t>
            </a:r>
            <a:endParaRPr sz="1200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22" name="Google Shape;322;p50"/>
          <p:cNvSpPr/>
          <p:nvPr/>
        </p:nvSpPr>
        <p:spPr>
          <a:xfrm>
            <a:off x="1" y="832891"/>
            <a:ext cx="6857999" cy="330157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zh-TW" altLang="en-US" sz="1662" b="1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六堆</a:t>
            </a:r>
            <a:r>
              <a:rPr lang="en-US" altLang="zh-TW" sz="1662" b="1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300 Logo </a:t>
            </a:r>
            <a:r>
              <a:rPr lang="zh-TW" altLang="en-US" sz="1662" b="1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授權規範</a:t>
            </a:r>
            <a:endParaRPr sz="1662" b="1">
              <a:solidFill>
                <a:schemeClr val="l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23" name="Google Shape;323;p50"/>
          <p:cNvSpPr txBox="1"/>
          <p:nvPr/>
        </p:nvSpPr>
        <p:spPr>
          <a:xfrm>
            <a:off x="3194000" y="9297719"/>
            <a:ext cx="452368" cy="23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altLang="zh-TW" sz="92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fld id="{00000000-1234-1234-1234-123412341234}" type="slidenum">
              <a:rPr lang="en-US" altLang="zh-TW" sz="92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/>
              <a:t>1</a:t>
            </a:fld>
            <a:r>
              <a:rPr lang="zh-TW" altLang="en-US" sz="92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zh-TW" sz="92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endParaRPr sz="922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252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265</Words>
  <Application>Microsoft Office PowerPoint</Application>
  <PresentationFormat>A4 紙張 (210x297 公釐)</PresentationFormat>
  <Paragraphs>22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qiuxianjun912101@gmail.com</cp:lastModifiedBy>
  <cp:revision>2</cp:revision>
  <dcterms:created xsi:type="dcterms:W3CDTF">2021-05-04T04:40:04Z</dcterms:created>
  <dcterms:modified xsi:type="dcterms:W3CDTF">2021-05-04T05:30:04Z</dcterms:modified>
</cp:coreProperties>
</file>